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70" r:id="rId8"/>
    <p:sldId id="271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arsh bashyal" userId="0146d5078512f68a" providerId="LiveId" clId="{8D73206F-6D5E-460F-B4A4-E5BF236ABE26}"/>
    <pc:docChg chg="undo custSel addSld delSld modSld">
      <pc:chgData name="sparsh bashyal" userId="0146d5078512f68a" providerId="LiveId" clId="{8D73206F-6D5E-460F-B4A4-E5BF236ABE26}" dt="2025-03-13T06:34:33.141" v="928" actId="27636"/>
      <pc:docMkLst>
        <pc:docMk/>
      </pc:docMkLst>
      <pc:sldChg chg="modSp mod">
        <pc:chgData name="sparsh bashyal" userId="0146d5078512f68a" providerId="LiveId" clId="{8D73206F-6D5E-460F-B4A4-E5BF236ABE26}" dt="2025-03-12T15:33:36.465" v="741" actId="20577"/>
        <pc:sldMkLst>
          <pc:docMk/>
          <pc:sldMk cId="2426988768" sldId="256"/>
        </pc:sldMkLst>
        <pc:spChg chg="mod">
          <ac:chgData name="sparsh bashyal" userId="0146d5078512f68a" providerId="LiveId" clId="{8D73206F-6D5E-460F-B4A4-E5BF236ABE26}" dt="2025-03-12T15:33:36.465" v="741" actId="20577"/>
          <ac:spMkLst>
            <pc:docMk/>
            <pc:sldMk cId="2426988768" sldId="256"/>
            <ac:spMk id="3" creationId="{B129AADA-6912-F865-0003-0C2E06C90C66}"/>
          </ac:spMkLst>
        </pc:spChg>
      </pc:sldChg>
      <pc:sldChg chg="addSp delSp modSp mod">
        <pc:chgData name="sparsh bashyal" userId="0146d5078512f68a" providerId="LiveId" clId="{8D73206F-6D5E-460F-B4A4-E5BF236ABE26}" dt="2025-03-12T13:02:39.173" v="664" actId="20577"/>
        <pc:sldMkLst>
          <pc:docMk/>
          <pc:sldMk cId="2373409838" sldId="257"/>
        </pc:sldMkLst>
        <pc:spChg chg="del mod">
          <ac:chgData name="sparsh bashyal" userId="0146d5078512f68a" providerId="LiveId" clId="{8D73206F-6D5E-460F-B4A4-E5BF236ABE26}" dt="2025-03-12T12:54:43.952" v="623" actId="931"/>
          <ac:spMkLst>
            <pc:docMk/>
            <pc:sldMk cId="2373409838" sldId="257"/>
            <ac:spMk id="3" creationId="{2FA2CBAB-92AF-8E09-0AE1-645805650C07}"/>
          </ac:spMkLst>
        </pc:spChg>
        <pc:spChg chg="add del mod">
          <ac:chgData name="sparsh bashyal" userId="0146d5078512f68a" providerId="LiveId" clId="{8D73206F-6D5E-460F-B4A4-E5BF236ABE26}" dt="2025-03-12T12:55:54.891" v="626" actId="931"/>
          <ac:spMkLst>
            <pc:docMk/>
            <pc:sldMk cId="2373409838" sldId="257"/>
            <ac:spMk id="9" creationId="{5D0674E5-6BEA-9FA7-73BA-7B502639575D}"/>
          </ac:spMkLst>
        </pc:spChg>
        <pc:spChg chg="add del mod">
          <ac:chgData name="sparsh bashyal" userId="0146d5078512f68a" providerId="LiveId" clId="{8D73206F-6D5E-460F-B4A4-E5BF236ABE26}" dt="2025-03-12T12:56:25.614" v="628" actId="21"/>
          <ac:spMkLst>
            <pc:docMk/>
            <pc:sldMk cId="2373409838" sldId="257"/>
            <ac:spMk id="13" creationId="{AF5C4448-753A-EC0D-74BA-22E847943FF4}"/>
          </ac:spMkLst>
        </pc:spChg>
        <pc:spChg chg="add del mod">
          <ac:chgData name="sparsh bashyal" userId="0146d5078512f68a" providerId="LiveId" clId="{8D73206F-6D5E-460F-B4A4-E5BF236ABE26}" dt="2025-03-12T12:58:16.382" v="635"/>
          <ac:spMkLst>
            <pc:docMk/>
            <pc:sldMk cId="2373409838" sldId="257"/>
            <ac:spMk id="14" creationId="{0633514D-38AF-B013-A4E9-08254D4D6CE2}"/>
          </ac:spMkLst>
        </pc:spChg>
        <pc:spChg chg="add mod">
          <ac:chgData name="sparsh bashyal" userId="0146d5078512f68a" providerId="LiveId" clId="{8D73206F-6D5E-460F-B4A4-E5BF236ABE26}" dt="2025-03-12T13:02:39.173" v="664" actId="20577"/>
          <ac:spMkLst>
            <pc:docMk/>
            <pc:sldMk cId="2373409838" sldId="257"/>
            <ac:spMk id="15" creationId="{CFACDACD-9508-EC1C-230D-354360DB8DC8}"/>
          </ac:spMkLst>
        </pc:spChg>
        <pc:grpChg chg="add mod">
          <ac:chgData name="sparsh bashyal" userId="0146d5078512f68a" providerId="LiveId" clId="{8D73206F-6D5E-460F-B4A4-E5BF236ABE26}" dt="2025-03-12T12:50:22.777" v="622" actId="1076"/>
          <ac:grpSpMkLst>
            <pc:docMk/>
            <pc:sldMk cId="2373409838" sldId="257"/>
            <ac:grpSpMk id="4" creationId="{5491FDCF-74BE-BB1E-4E35-9648C0CDECE8}"/>
          </ac:grpSpMkLst>
        </pc:grpChg>
        <pc:picChg chg="mod">
          <ac:chgData name="sparsh bashyal" userId="0146d5078512f68a" providerId="LiveId" clId="{8D73206F-6D5E-460F-B4A4-E5BF236ABE26}" dt="2025-03-12T12:50:20.343" v="615" actId="207"/>
          <ac:picMkLst>
            <pc:docMk/>
            <pc:sldMk cId="2373409838" sldId="257"/>
            <ac:picMk id="5" creationId="{173EA41F-3F91-F55A-BE5D-1675597FF6F4}"/>
          </ac:picMkLst>
        </pc:picChg>
        <pc:picChg chg="add del mod">
          <ac:chgData name="sparsh bashyal" userId="0146d5078512f68a" providerId="LiveId" clId="{8D73206F-6D5E-460F-B4A4-E5BF236ABE26}" dt="2025-03-12T12:55:50.560" v="625" actId="21"/>
          <ac:picMkLst>
            <pc:docMk/>
            <pc:sldMk cId="2373409838" sldId="257"/>
            <ac:picMk id="7" creationId="{A6AA5E3C-B795-8424-304D-B65D0D335DD4}"/>
          </ac:picMkLst>
        </pc:picChg>
        <pc:picChg chg="add del mod">
          <ac:chgData name="sparsh bashyal" userId="0146d5078512f68a" providerId="LiveId" clId="{8D73206F-6D5E-460F-B4A4-E5BF236ABE26}" dt="2025-03-12T12:56:29.933" v="629" actId="1076"/>
          <ac:picMkLst>
            <pc:docMk/>
            <pc:sldMk cId="2373409838" sldId="257"/>
            <ac:picMk id="11" creationId="{F18C4E3B-5AB2-AEB0-CD2B-5A2832EA9BC2}"/>
          </ac:picMkLst>
        </pc:picChg>
      </pc:sldChg>
      <pc:sldChg chg="modSp mod">
        <pc:chgData name="sparsh bashyal" userId="0146d5078512f68a" providerId="LiveId" clId="{8D73206F-6D5E-460F-B4A4-E5BF236ABE26}" dt="2025-03-13T06:34:07.071" v="925" actId="20577"/>
        <pc:sldMkLst>
          <pc:docMk/>
          <pc:sldMk cId="3153072103" sldId="259"/>
        </pc:sldMkLst>
        <pc:spChg chg="mod">
          <ac:chgData name="sparsh bashyal" userId="0146d5078512f68a" providerId="LiveId" clId="{8D73206F-6D5E-460F-B4A4-E5BF236ABE26}" dt="2025-03-13T06:34:07.071" v="925" actId="20577"/>
          <ac:spMkLst>
            <pc:docMk/>
            <pc:sldMk cId="3153072103" sldId="259"/>
            <ac:spMk id="6" creationId="{A6A5805D-178F-854F-C95A-8B0312F20BC2}"/>
          </ac:spMkLst>
        </pc:spChg>
      </pc:sldChg>
      <pc:sldChg chg="addSp modSp mod">
        <pc:chgData name="sparsh bashyal" userId="0146d5078512f68a" providerId="LiveId" clId="{8D73206F-6D5E-460F-B4A4-E5BF236ABE26}" dt="2025-03-13T06:34:33.141" v="928" actId="27636"/>
        <pc:sldMkLst>
          <pc:docMk/>
          <pc:sldMk cId="2184902419" sldId="260"/>
        </pc:sldMkLst>
        <pc:spChg chg="mod">
          <ac:chgData name="sparsh bashyal" userId="0146d5078512f68a" providerId="LiveId" clId="{8D73206F-6D5E-460F-B4A4-E5BF236ABE26}" dt="2025-03-13T06:34:33.141" v="928" actId="27636"/>
          <ac:spMkLst>
            <pc:docMk/>
            <pc:sldMk cId="2184902419" sldId="260"/>
            <ac:spMk id="3" creationId="{003D229F-A6DC-DB7D-1F07-A55DABBF8BA8}"/>
          </ac:spMkLst>
        </pc:spChg>
        <pc:spChg chg="add mod">
          <ac:chgData name="sparsh bashyal" userId="0146d5078512f68a" providerId="LiveId" clId="{8D73206F-6D5E-460F-B4A4-E5BF236ABE26}" dt="2025-03-12T15:26:27.032" v="722" actId="1076"/>
          <ac:spMkLst>
            <pc:docMk/>
            <pc:sldMk cId="2184902419" sldId="260"/>
            <ac:spMk id="4" creationId="{AB0C5A92-ECA0-5197-637F-DE484024FE31}"/>
          </ac:spMkLst>
        </pc:spChg>
      </pc:sldChg>
      <pc:sldChg chg="modSp mod">
        <pc:chgData name="sparsh bashyal" userId="0146d5078512f68a" providerId="LiveId" clId="{8D73206F-6D5E-460F-B4A4-E5BF236ABE26}" dt="2025-03-12T15:26:52.946" v="736" actId="20577"/>
        <pc:sldMkLst>
          <pc:docMk/>
          <pc:sldMk cId="2468311929" sldId="261"/>
        </pc:sldMkLst>
        <pc:spChg chg="mod">
          <ac:chgData name="sparsh bashyal" userId="0146d5078512f68a" providerId="LiveId" clId="{8D73206F-6D5E-460F-B4A4-E5BF236ABE26}" dt="2025-03-12T15:26:52.946" v="736" actId="20577"/>
          <ac:spMkLst>
            <pc:docMk/>
            <pc:sldMk cId="2468311929" sldId="261"/>
            <ac:spMk id="6" creationId="{069CD685-6453-3165-D362-A4193602C377}"/>
          </ac:spMkLst>
        </pc:spChg>
      </pc:sldChg>
      <pc:sldChg chg="addSp modSp mod">
        <pc:chgData name="sparsh bashyal" userId="0146d5078512f68a" providerId="LiveId" clId="{8D73206F-6D5E-460F-B4A4-E5BF236ABE26}" dt="2025-03-12T15:28:38.429" v="739" actId="20577"/>
        <pc:sldMkLst>
          <pc:docMk/>
          <pc:sldMk cId="2474903041" sldId="262"/>
        </pc:sldMkLst>
        <pc:spChg chg="add mod">
          <ac:chgData name="sparsh bashyal" userId="0146d5078512f68a" providerId="LiveId" clId="{8D73206F-6D5E-460F-B4A4-E5BF236ABE26}" dt="2025-03-12T15:28:12.823" v="737"/>
          <ac:spMkLst>
            <pc:docMk/>
            <pc:sldMk cId="2474903041" sldId="262"/>
            <ac:spMk id="3" creationId="{7AA0308B-2B70-633D-B92D-440A7DE65C0C}"/>
          </ac:spMkLst>
        </pc:spChg>
        <pc:spChg chg="mod">
          <ac:chgData name="sparsh bashyal" userId="0146d5078512f68a" providerId="LiveId" clId="{8D73206F-6D5E-460F-B4A4-E5BF236ABE26}" dt="2025-03-12T15:28:38.429" v="739" actId="20577"/>
          <ac:spMkLst>
            <pc:docMk/>
            <pc:sldMk cId="2474903041" sldId="262"/>
            <ac:spMk id="6" creationId="{C12DD4B0-F8F4-9A48-468A-93F7677E4B2A}"/>
          </ac:spMkLst>
        </pc:spChg>
      </pc:sldChg>
      <pc:sldChg chg="del">
        <pc:chgData name="sparsh bashyal" userId="0146d5078512f68a" providerId="LiveId" clId="{8D73206F-6D5E-460F-B4A4-E5BF236ABE26}" dt="2025-03-13T06:22:49.431" v="742" actId="2696"/>
        <pc:sldMkLst>
          <pc:docMk/>
          <pc:sldMk cId="2149444645" sldId="263"/>
        </pc:sldMkLst>
      </pc:sldChg>
      <pc:sldChg chg="addSp delSp modSp new mod">
        <pc:chgData name="sparsh bashyal" userId="0146d5078512f68a" providerId="LiveId" clId="{8D73206F-6D5E-460F-B4A4-E5BF236ABE26}" dt="2025-03-13T06:32:55.001" v="876" actId="20577"/>
        <pc:sldMkLst>
          <pc:docMk/>
          <pc:sldMk cId="366653545" sldId="264"/>
        </pc:sldMkLst>
        <pc:spChg chg="mod">
          <ac:chgData name="sparsh bashyal" userId="0146d5078512f68a" providerId="LiveId" clId="{8D73206F-6D5E-460F-B4A4-E5BF236ABE26}" dt="2025-03-12T12:19:12.510" v="10" actId="20577"/>
          <ac:spMkLst>
            <pc:docMk/>
            <pc:sldMk cId="366653545" sldId="264"/>
            <ac:spMk id="2" creationId="{FEA81441-D7D7-E2A3-42F6-4F2C8AB70387}"/>
          </ac:spMkLst>
        </pc:spChg>
        <pc:spChg chg="del">
          <ac:chgData name="sparsh bashyal" userId="0146d5078512f68a" providerId="LiveId" clId="{8D73206F-6D5E-460F-B4A4-E5BF236ABE26}" dt="2025-03-13T06:25:30.504" v="743" actId="931"/>
          <ac:spMkLst>
            <pc:docMk/>
            <pc:sldMk cId="366653545" sldId="264"/>
            <ac:spMk id="3" creationId="{95313821-285E-26EF-80B0-7BC7C9774794}"/>
          </ac:spMkLst>
        </pc:spChg>
        <pc:spChg chg="add mod">
          <ac:chgData name="sparsh bashyal" userId="0146d5078512f68a" providerId="LiveId" clId="{8D73206F-6D5E-460F-B4A4-E5BF236ABE26}" dt="2025-03-13T06:32:48.622" v="874" actId="20577"/>
          <ac:spMkLst>
            <pc:docMk/>
            <pc:sldMk cId="366653545" sldId="264"/>
            <ac:spMk id="8" creationId="{C8ADFD66-01EC-CDF4-685C-953A38CEE979}"/>
          </ac:spMkLst>
        </pc:spChg>
        <pc:spChg chg="add mod">
          <ac:chgData name="sparsh bashyal" userId="0146d5078512f68a" providerId="LiveId" clId="{8D73206F-6D5E-460F-B4A4-E5BF236ABE26}" dt="2025-03-13T06:32:55.001" v="876" actId="20577"/>
          <ac:spMkLst>
            <pc:docMk/>
            <pc:sldMk cId="366653545" sldId="264"/>
            <ac:spMk id="9" creationId="{DF77EB2B-3260-8D0F-92ED-E3728A6CE910}"/>
          </ac:spMkLst>
        </pc:spChg>
        <pc:picChg chg="add mod">
          <ac:chgData name="sparsh bashyal" userId="0146d5078512f68a" providerId="LiveId" clId="{8D73206F-6D5E-460F-B4A4-E5BF236ABE26}" dt="2025-03-13T06:25:35.967" v="744" actId="1076"/>
          <ac:picMkLst>
            <pc:docMk/>
            <pc:sldMk cId="366653545" sldId="264"/>
            <ac:picMk id="5" creationId="{5A770AAB-1ED6-486A-8FA9-53C6CF176D97}"/>
          </ac:picMkLst>
        </pc:picChg>
        <pc:picChg chg="add mod">
          <ac:chgData name="sparsh bashyal" userId="0146d5078512f68a" providerId="LiveId" clId="{8D73206F-6D5E-460F-B4A4-E5BF236ABE26}" dt="2025-03-13T06:27:07.059" v="757" actId="14100"/>
          <ac:picMkLst>
            <pc:docMk/>
            <pc:sldMk cId="366653545" sldId="264"/>
            <ac:picMk id="7" creationId="{CF3257F1-EBBC-2AF5-74F4-7ECF9BBC8813}"/>
          </ac:picMkLst>
        </pc:picChg>
      </pc:sldChg>
      <pc:sldChg chg="addSp delSp modSp new mod">
        <pc:chgData name="sparsh bashyal" userId="0146d5078512f68a" providerId="LiveId" clId="{8D73206F-6D5E-460F-B4A4-E5BF236ABE26}" dt="2025-03-13T06:33:06.149" v="879" actId="1076"/>
        <pc:sldMkLst>
          <pc:docMk/>
          <pc:sldMk cId="2625374333" sldId="265"/>
        </pc:sldMkLst>
        <pc:spChg chg="del">
          <ac:chgData name="sparsh bashyal" userId="0146d5078512f68a" providerId="LiveId" clId="{8D73206F-6D5E-460F-B4A4-E5BF236ABE26}" dt="2025-03-13T06:26:35.821" v="753" actId="931"/>
          <ac:spMkLst>
            <pc:docMk/>
            <pc:sldMk cId="2625374333" sldId="265"/>
            <ac:spMk id="3" creationId="{5C359FF3-2FA9-1E2B-1DF1-61120D44D974}"/>
          </ac:spMkLst>
        </pc:spChg>
        <pc:spChg chg="add mod">
          <ac:chgData name="sparsh bashyal" userId="0146d5078512f68a" providerId="LiveId" clId="{8D73206F-6D5E-460F-B4A4-E5BF236ABE26}" dt="2025-03-13T06:33:06.149" v="879" actId="1076"/>
          <ac:spMkLst>
            <pc:docMk/>
            <pc:sldMk cId="2625374333" sldId="265"/>
            <ac:spMk id="6" creationId="{07078861-3F3D-C661-570B-E0D675EFA09D}"/>
          </ac:spMkLst>
        </pc:spChg>
        <pc:picChg chg="add mod">
          <ac:chgData name="sparsh bashyal" userId="0146d5078512f68a" providerId="LiveId" clId="{8D73206F-6D5E-460F-B4A4-E5BF236ABE26}" dt="2025-03-13T06:27:13.114" v="758" actId="1076"/>
          <ac:picMkLst>
            <pc:docMk/>
            <pc:sldMk cId="2625374333" sldId="265"/>
            <ac:picMk id="5" creationId="{9549316F-7F66-B8FF-732D-3617686FA5BB}"/>
          </ac:picMkLst>
        </pc:picChg>
      </pc:sldChg>
      <pc:sldChg chg="addSp delSp modSp new mod">
        <pc:chgData name="sparsh bashyal" userId="0146d5078512f68a" providerId="LiveId" clId="{8D73206F-6D5E-460F-B4A4-E5BF236ABE26}" dt="2025-03-12T12:41:55.033" v="543" actId="1076"/>
        <pc:sldMkLst>
          <pc:docMk/>
          <pc:sldMk cId="1447881150" sldId="266"/>
        </pc:sldMkLst>
        <pc:spChg chg="mod">
          <ac:chgData name="sparsh bashyal" userId="0146d5078512f68a" providerId="LiveId" clId="{8D73206F-6D5E-460F-B4A4-E5BF236ABE26}" dt="2025-03-12T12:25:08.044" v="59" actId="20577"/>
          <ac:spMkLst>
            <pc:docMk/>
            <pc:sldMk cId="1447881150" sldId="266"/>
            <ac:spMk id="2" creationId="{66914A64-E6C5-B200-5B0C-2B01A52626B5}"/>
          </ac:spMkLst>
        </pc:spChg>
        <pc:spChg chg="del mod">
          <ac:chgData name="sparsh bashyal" userId="0146d5078512f68a" providerId="LiveId" clId="{8D73206F-6D5E-460F-B4A4-E5BF236ABE26}" dt="2025-03-12T12:27:52.305" v="62" actId="931"/>
          <ac:spMkLst>
            <pc:docMk/>
            <pc:sldMk cId="1447881150" sldId="266"/>
            <ac:spMk id="3" creationId="{4A26F71F-5D5B-91DB-F213-CD5C6EEDCFF5}"/>
          </ac:spMkLst>
        </pc:spChg>
        <pc:spChg chg="add">
          <ac:chgData name="sparsh bashyal" userId="0146d5078512f68a" providerId="LiveId" clId="{8D73206F-6D5E-460F-B4A4-E5BF236ABE26}" dt="2025-03-12T12:27:16.300" v="61"/>
          <ac:spMkLst>
            <pc:docMk/>
            <pc:sldMk cId="1447881150" sldId="266"/>
            <ac:spMk id="4" creationId="{C558702B-A450-5197-4A5A-542F1FF37DFF}"/>
          </ac:spMkLst>
        </pc:spChg>
        <pc:spChg chg="add del mod">
          <ac:chgData name="sparsh bashyal" userId="0146d5078512f68a" providerId="LiveId" clId="{8D73206F-6D5E-460F-B4A4-E5BF236ABE26}" dt="2025-03-12T12:34:55.309" v="374"/>
          <ac:spMkLst>
            <pc:docMk/>
            <pc:sldMk cId="1447881150" sldId="266"/>
            <ac:spMk id="7" creationId="{E524B4D6-6851-922C-A99B-FE9579AD635F}"/>
          </ac:spMkLst>
        </pc:spChg>
        <pc:spChg chg="add">
          <ac:chgData name="sparsh bashyal" userId="0146d5078512f68a" providerId="LiveId" clId="{8D73206F-6D5E-460F-B4A4-E5BF236ABE26}" dt="2025-03-12T12:31:46.933" v="68"/>
          <ac:spMkLst>
            <pc:docMk/>
            <pc:sldMk cId="1447881150" sldId="266"/>
            <ac:spMk id="8" creationId="{31D3F5A4-1A26-CB4B-F575-971660D7B2C1}"/>
          </ac:spMkLst>
        </pc:spChg>
        <pc:spChg chg="add mod">
          <ac:chgData name="sparsh bashyal" userId="0146d5078512f68a" providerId="LiveId" clId="{8D73206F-6D5E-460F-B4A4-E5BF236ABE26}" dt="2025-03-12T12:41:55.033" v="543" actId="1076"/>
          <ac:spMkLst>
            <pc:docMk/>
            <pc:sldMk cId="1447881150" sldId="266"/>
            <ac:spMk id="9" creationId="{6AEEA2BB-D935-BC6F-98B5-1A8B6ABA5AA3}"/>
          </ac:spMkLst>
        </pc:spChg>
        <pc:picChg chg="add mod">
          <ac:chgData name="sparsh bashyal" userId="0146d5078512f68a" providerId="LiveId" clId="{8D73206F-6D5E-460F-B4A4-E5BF236ABE26}" dt="2025-03-12T12:28:06.265" v="66" actId="14100"/>
          <ac:picMkLst>
            <pc:docMk/>
            <pc:sldMk cId="1447881150" sldId="266"/>
            <ac:picMk id="6" creationId="{7BC8ABC7-A337-5EF9-31ED-DC437F951994}"/>
          </ac:picMkLst>
        </pc:picChg>
      </pc:sldChg>
      <pc:sldChg chg="addSp modSp new mod">
        <pc:chgData name="sparsh bashyal" userId="0146d5078512f68a" providerId="LiveId" clId="{8D73206F-6D5E-460F-B4A4-E5BF236ABE26}" dt="2025-03-12T12:48:36.238" v="600" actId="14100"/>
        <pc:sldMkLst>
          <pc:docMk/>
          <pc:sldMk cId="2714776130" sldId="267"/>
        </pc:sldMkLst>
        <pc:spChg chg="mod">
          <ac:chgData name="sparsh bashyal" userId="0146d5078512f68a" providerId="LiveId" clId="{8D73206F-6D5E-460F-B4A4-E5BF236ABE26}" dt="2025-03-12T12:37:30.663" v="416" actId="5793"/>
          <ac:spMkLst>
            <pc:docMk/>
            <pc:sldMk cId="2714776130" sldId="267"/>
            <ac:spMk id="2" creationId="{E30ADDAC-EDB3-AF79-FFBC-77BA560AC955}"/>
          </ac:spMkLst>
        </pc:spChg>
        <pc:spChg chg="mod">
          <ac:chgData name="sparsh bashyal" userId="0146d5078512f68a" providerId="LiveId" clId="{8D73206F-6D5E-460F-B4A4-E5BF236ABE26}" dt="2025-03-12T12:48:30.310" v="599" actId="14100"/>
          <ac:spMkLst>
            <pc:docMk/>
            <pc:sldMk cId="2714776130" sldId="267"/>
            <ac:spMk id="3" creationId="{234D07B0-2624-D1FD-C202-A0781D61BC55}"/>
          </ac:spMkLst>
        </pc:spChg>
        <pc:spChg chg="add mod">
          <ac:chgData name="sparsh bashyal" userId="0146d5078512f68a" providerId="LiveId" clId="{8D73206F-6D5E-460F-B4A4-E5BF236ABE26}" dt="2025-03-12T12:47:12.145" v="592" actId="14100"/>
          <ac:spMkLst>
            <pc:docMk/>
            <pc:sldMk cId="2714776130" sldId="267"/>
            <ac:spMk id="4" creationId="{16D95F29-BC26-AC57-A92D-24EC5FFC5524}"/>
          </ac:spMkLst>
        </pc:spChg>
        <pc:picChg chg="add mod">
          <ac:chgData name="sparsh bashyal" userId="0146d5078512f68a" providerId="LiveId" clId="{8D73206F-6D5E-460F-B4A4-E5BF236ABE26}" dt="2025-03-12T12:48:36.238" v="600" actId="14100"/>
          <ac:picMkLst>
            <pc:docMk/>
            <pc:sldMk cId="2714776130" sldId="267"/>
            <ac:picMk id="6" creationId="{9CB9C3E9-3110-9F6B-D125-7A9B5FC4708F}"/>
          </ac:picMkLst>
        </pc:picChg>
      </pc:sldChg>
      <pc:sldChg chg="addSp modSp new mod">
        <pc:chgData name="sparsh bashyal" userId="0146d5078512f68a" providerId="LiveId" clId="{8D73206F-6D5E-460F-B4A4-E5BF236ABE26}" dt="2025-03-12T13:14:30.186" v="698" actId="1076"/>
        <pc:sldMkLst>
          <pc:docMk/>
          <pc:sldMk cId="59424665" sldId="268"/>
        </pc:sldMkLst>
        <pc:spChg chg="mod">
          <ac:chgData name="sparsh bashyal" userId="0146d5078512f68a" providerId="LiveId" clId="{8D73206F-6D5E-460F-B4A4-E5BF236ABE26}" dt="2025-03-12T13:08:51.971" v="666"/>
          <ac:spMkLst>
            <pc:docMk/>
            <pc:sldMk cId="59424665" sldId="268"/>
            <ac:spMk id="2" creationId="{59363769-3A72-83E2-F451-810D9A2866DA}"/>
          </ac:spMkLst>
        </pc:spChg>
        <pc:spChg chg="mod">
          <ac:chgData name="sparsh bashyal" userId="0146d5078512f68a" providerId="LiveId" clId="{8D73206F-6D5E-460F-B4A4-E5BF236ABE26}" dt="2025-03-12T13:09:30.678" v="670" actId="14100"/>
          <ac:spMkLst>
            <pc:docMk/>
            <pc:sldMk cId="59424665" sldId="268"/>
            <ac:spMk id="3" creationId="{57FE2267-5CD1-8E3D-834B-279958501116}"/>
          </ac:spMkLst>
        </pc:spChg>
        <pc:picChg chg="add mod">
          <ac:chgData name="sparsh bashyal" userId="0146d5078512f68a" providerId="LiveId" clId="{8D73206F-6D5E-460F-B4A4-E5BF236ABE26}" dt="2025-03-12T13:13:38.149" v="693" actId="1076"/>
          <ac:picMkLst>
            <pc:docMk/>
            <pc:sldMk cId="59424665" sldId="268"/>
            <ac:picMk id="5" creationId="{A96F74AB-CE22-E4AF-2773-ADD70BC13DCF}"/>
          </ac:picMkLst>
        </pc:picChg>
        <pc:picChg chg="add mod">
          <ac:chgData name="sparsh bashyal" userId="0146d5078512f68a" providerId="LiveId" clId="{8D73206F-6D5E-460F-B4A4-E5BF236ABE26}" dt="2025-03-12T13:13:39.940" v="694" actId="1076"/>
          <ac:picMkLst>
            <pc:docMk/>
            <pc:sldMk cId="59424665" sldId="268"/>
            <ac:picMk id="7" creationId="{FDE7F297-59A4-8AA2-F80A-87605D482F05}"/>
          </ac:picMkLst>
        </pc:picChg>
        <pc:picChg chg="add mod">
          <ac:chgData name="sparsh bashyal" userId="0146d5078512f68a" providerId="LiveId" clId="{8D73206F-6D5E-460F-B4A4-E5BF236ABE26}" dt="2025-03-12T13:13:45.987" v="696" actId="14100"/>
          <ac:picMkLst>
            <pc:docMk/>
            <pc:sldMk cId="59424665" sldId="268"/>
            <ac:picMk id="9" creationId="{D48D60CE-38F8-DB40-2405-FB2B144D2051}"/>
          </ac:picMkLst>
        </pc:picChg>
        <pc:picChg chg="add mod">
          <ac:chgData name="sparsh bashyal" userId="0146d5078512f68a" providerId="LiveId" clId="{8D73206F-6D5E-460F-B4A4-E5BF236ABE26}" dt="2025-03-12T13:14:30.186" v="698" actId="1076"/>
          <ac:picMkLst>
            <pc:docMk/>
            <pc:sldMk cId="59424665" sldId="268"/>
            <ac:picMk id="11" creationId="{4627E973-5FDF-4EAF-EC09-0DED1FA2A601}"/>
          </ac:picMkLst>
        </pc:picChg>
      </pc:sldChg>
      <pc:sldChg chg="addSp delSp modSp new mod">
        <pc:chgData name="sparsh bashyal" userId="0146d5078512f68a" providerId="LiveId" clId="{8D73206F-6D5E-460F-B4A4-E5BF236ABE26}" dt="2025-03-12T13:19:51.055" v="705" actId="14100"/>
        <pc:sldMkLst>
          <pc:docMk/>
          <pc:sldMk cId="3923007488" sldId="269"/>
        </pc:sldMkLst>
        <pc:spChg chg="del">
          <ac:chgData name="sparsh bashyal" userId="0146d5078512f68a" providerId="LiveId" clId="{8D73206F-6D5E-460F-B4A4-E5BF236ABE26}" dt="2025-03-12T13:19:26.861" v="700" actId="931"/>
          <ac:spMkLst>
            <pc:docMk/>
            <pc:sldMk cId="3923007488" sldId="269"/>
            <ac:spMk id="3" creationId="{EBC0C4FD-5C23-D443-7538-256E3AE3773D}"/>
          </ac:spMkLst>
        </pc:spChg>
        <pc:picChg chg="add mod">
          <ac:chgData name="sparsh bashyal" userId="0146d5078512f68a" providerId="LiveId" clId="{8D73206F-6D5E-460F-B4A4-E5BF236ABE26}" dt="2025-03-12T13:19:51.055" v="705" actId="14100"/>
          <ac:picMkLst>
            <pc:docMk/>
            <pc:sldMk cId="3923007488" sldId="269"/>
            <ac:picMk id="5" creationId="{59300B1D-8DD4-E06D-923D-77F46EF39C2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3AF3E4-65DA-F8C8-2026-E3B29FA41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0CCC948-BAFE-5966-6FA1-55633E1F4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19FF1C4-2E26-B5C0-4DE1-E97E52F71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9B2175-54FB-10C2-9DF6-4DDA9CAE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ABCA975-4051-C407-EC87-D82DE6A0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7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73E84D-F390-BB12-978A-81911CF6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73CB942-EA0B-9F79-5B58-7C77DD49C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6C17EF9-E0F0-2694-C040-2809855C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27B7A24-12CF-CB84-B683-8CA128D8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B7DD574-503F-1323-D9DA-945AE75D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9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1095E8A-A399-4EB1-243D-B80A99E8E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9B781E7-DF38-5C1B-2340-DA428DB67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94B4E94-826B-0293-B6D4-CFEB1203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F043894-D021-000B-2D74-A7B95119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866790D-315B-3B17-6DE9-CA4AC180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9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ACEF65-8840-2FE3-3599-4A555BE1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E41AA2-0BAC-C259-D5A9-D17CAF823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2CAF4C3-E272-910C-3299-B80A99659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5D29A1E-EF19-20B5-E557-2DED67EEF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8CFE0A-81F4-9416-D4FB-A0FDF240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0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BFC452-8FA5-5499-4035-E42ADEF7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252E53-814B-4093-E6DE-BD94E8BF1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410BDBC-374A-954B-D9C2-FD14AF15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DBBAD25-4DDF-A710-1DD8-72C2FA08F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BB811B-B9BF-A578-ABD0-AD96C791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0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3ED500-8E56-7E9F-6C9B-817AEDFE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DF970F-55A1-7775-E277-7961AEA83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350AA6B-893F-5398-9AA1-503EEDA3B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A5C36ED-5E05-4BE0-3D07-310C744F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7C871A-B5D9-687B-5B69-F37EF074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39E487E-317B-7E6A-1C27-38659665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DD0FE6-7EC3-2376-55A6-C35C726C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EAFC341-AC28-D521-7217-75C80C304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0B2131F-DD8F-D3A6-FE83-864BDDE5D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960A59F-19DA-AB79-B57C-80B743280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BF9FBE9-A933-9F6D-F48D-D5860261F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9F6111F-0E08-823E-51BA-792667BD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2A63E17-563D-D649-49D1-60DD01B5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4E0F5F1-F147-A0FB-B932-8F52BCFA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80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666728-E38C-41D8-21F1-69DD7265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F7F4884-11EC-D4AB-7FCA-A0BA75A3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1F64042-3E21-FD2B-F141-61563A43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EBF8D97-3253-034F-B202-043704D7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424F6FB-8430-3C09-09AE-3D5C5DDB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FC52B48-B854-3102-EF21-1758976E5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D04A243-7558-D273-3639-5EA7C4E1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3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623FF9-AA54-EFE4-0DAC-50FC5606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349D63-8A8E-6DC5-C189-DED2FA22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36B748B-0501-ED2C-ACB4-BA46DC603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7E519B4-62D5-3B28-FCC5-F74F21CD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241147-C4D4-E8BC-A931-5EC9DDA9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7BC99DF-AF63-0E8A-B9DB-A43419AA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3767E7-B0F4-A75C-3BC6-86B01933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D9935D6-52DE-0060-E82B-EC269029B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BF0A32-8319-C7B1-378B-8FE073EBB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F2489C4-A364-F7D0-EDD9-28B0A9FE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7782CC1-D516-0688-9F70-0A627E1A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83055A-4541-9B07-521C-204991FB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2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9A6F273-8EBD-A95A-4866-7757CE86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E173C6-82B8-46A0-6C24-822D1F6E9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D789416-FE9F-7888-8FA2-2DEE5DE71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91D48-3BD9-403E-B8A5-5A1E3B70040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4B2EB98-6AA2-5D9F-76F8-1993B8989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7F4748-0272-0568-1DF9-C7E08BEAC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38885-D947-4F04-9B17-02335A8E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5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4B181-8EF2-5906-E858-5947A6031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163" y="450008"/>
            <a:ext cx="9144000" cy="698486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Theater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129AADA-6912-F865-0003-0C2E06C90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483" y="1576428"/>
            <a:ext cx="5155096" cy="2735152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  <a:r>
              <a:rPr lang="en-US" dirty="0"/>
              <a:t>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Saugat Pokhrel(THA081BEI036)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Shikshit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Bhattarai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(THA081BEI039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Sparsh Bashyal(THA081BEI044)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Yogesh Aryal(THA081BEI048)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A24496C-4EEB-1FD2-7EEB-1C0E7F662839}"/>
              </a:ext>
            </a:extLst>
          </p:cNvPr>
          <p:cNvSpPr txBox="1"/>
          <p:nvPr/>
        </p:nvSpPr>
        <p:spPr>
          <a:xfrm>
            <a:off x="227937" y="4720022"/>
            <a:ext cx="740080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Department Name: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Department of computer and electronics engineering,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INSTITUTE OF ENGINEERING,THAPATHALI CAMPUS</a:t>
            </a:r>
          </a:p>
          <a:p>
            <a:endParaRPr lang="en-US" dirty="0"/>
          </a:p>
        </p:txBody>
      </p:sp>
      <p:pic>
        <p:nvPicPr>
          <p:cNvPr id="5" name="Content Placeholder 10">
            <a:extLst>
              <a:ext uri="{FF2B5EF4-FFF2-40B4-BE49-F238E27FC236}">
                <a16:creationId xmlns="" xmlns:a16="http://schemas.microsoft.com/office/drawing/2014/main" id="{F18C4E3B-5AB2-AEB0-CD2B-5A2832EA9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82" y="1576428"/>
            <a:ext cx="33202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6FA9D-8220-3371-1574-2A187560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Feasibility Study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8249EFF-2F1E-AE93-015D-A2BAB6163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5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12DD4B0-F8F4-9A48-468A-93F7677E4B2A}"/>
              </a:ext>
            </a:extLst>
          </p:cNvPr>
          <p:cNvSpPr txBox="1"/>
          <p:nvPr/>
        </p:nvSpPr>
        <p:spPr>
          <a:xfrm>
            <a:off x="4791456" y="1690688"/>
            <a:ext cx="72201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Technical Feasibility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– Evaluates whether the required technology, software, and infrastructure are available for system implementation.</a:t>
            </a:r>
          </a:p>
          <a:p>
            <a:pPr algn="just"/>
            <a:r>
              <a:rPr lang="en-US" sz="2400" b="1" dirty="0"/>
              <a:t>Operational Feasibility</a:t>
            </a:r>
            <a:r>
              <a:rPr lang="en-US" sz="2400" dirty="0"/>
              <a:t> – Assesses how well the system meets theater management needs, improves efficiency, and enhances user experience.</a:t>
            </a:r>
          </a:p>
          <a:p>
            <a:pPr algn="just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Economic Feasibility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– Determines the cost-effectiveness of the project, including development, maintenance, and return on investment.</a:t>
            </a:r>
          </a:p>
          <a:p>
            <a:pPr algn="just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Scheduling Feasibility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– Examines whether the project can be completed within the given time frame and resource availability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49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A81441-D7D7-E2A3-42F6-4F2C8AB7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A770AAB-1ED6-486A-8FA9-53C6CF176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8" y="1690688"/>
            <a:ext cx="4485088" cy="4351338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F3257F1-EBBC-2AF5-74F4-7ECF9BBC8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71" y="1891113"/>
            <a:ext cx="4485087" cy="3929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ADFD66-01EC-CDF4-685C-953A38CEE979}"/>
              </a:ext>
            </a:extLst>
          </p:cNvPr>
          <p:cNvSpPr txBox="1"/>
          <p:nvPr/>
        </p:nvSpPr>
        <p:spPr>
          <a:xfrm>
            <a:off x="737097" y="6123543"/>
            <a:ext cx="3896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Block Diagram of entry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77EB2B-3260-8D0F-92ED-E3728A6CE910}"/>
              </a:ext>
            </a:extLst>
          </p:cNvPr>
          <p:cNvSpPr txBox="1"/>
          <p:nvPr/>
        </p:nvSpPr>
        <p:spPr>
          <a:xfrm>
            <a:off x="6599583" y="6123543"/>
            <a:ext cx="4118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Block Diagram of admin menu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060E44-F254-B34D-E97C-42422B66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549316F-7F66-B8FF-732D-3617686FA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85" y="1507573"/>
            <a:ext cx="4374030" cy="4351338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7078861-3F3D-C661-570B-E0D675EFA09D}"/>
              </a:ext>
            </a:extLst>
          </p:cNvPr>
          <p:cNvSpPr txBox="1"/>
          <p:nvPr/>
        </p:nvSpPr>
        <p:spPr>
          <a:xfrm>
            <a:off x="4234988" y="6035039"/>
            <a:ext cx="4503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Block Diagram of users menu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914A64-E6C5-B200-5B0C-2B01A526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recommendation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7BC8ABC7-A337-5EF9-31ED-DC437F951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690688"/>
            <a:ext cx="4636008" cy="4700967"/>
          </a:xfr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6AEEA2BB-D935-BC6F-98B5-1A8B6ABA5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392" y="1690688"/>
            <a:ext cx="6354240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AI-Powered Personalization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Implement AI-driven recommendations based on user preferences, viewing history, and real-time trends.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Ticketing &amp; Contactless Entry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QR code-based or facial recognition ticketing for a seamless and secure entry experience.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</a:t>
            </a:r>
            <a:r>
              <a:rPr lang="en-US" altLang="en-US" sz="2400" b="1" dirty="0">
                <a:latin typeface="Arial" panose="020B0604020202020204" pitchFamily="34" charset="0"/>
              </a:rPr>
              <a:t>al payment </a:t>
            </a:r>
            <a:r>
              <a:rPr lang="en-US" altLang="en-US" b="1" dirty="0">
                <a:latin typeface="Arial" panose="020B0604020202020204" pitchFamily="34" charset="0"/>
              </a:rPr>
              <a:t>– </a:t>
            </a:r>
            <a:r>
              <a:rPr lang="en-US" altLang="en-US" sz="2200" dirty="0">
                <a:latin typeface="Arial" panose="020B0604020202020204" pitchFamily="34" charset="0"/>
              </a:rPr>
              <a:t>Integrate online payment method using  </a:t>
            </a:r>
            <a:r>
              <a:rPr lang="en-US" altLang="en-US" sz="2200" dirty="0" err="1">
                <a:latin typeface="Arial" panose="020B0604020202020204" pitchFamily="34" charset="0"/>
              </a:rPr>
              <a:t>Esewa</a:t>
            </a:r>
            <a:r>
              <a:rPr lang="en-US" altLang="en-US" sz="2200" dirty="0">
                <a:latin typeface="Arial" panose="020B0604020202020204" pitchFamily="34" charset="0"/>
              </a:rPr>
              <a:t>, Khalti and Bank transfer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8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0ADDAC-EDB3-AF79-FFBC-77BA560A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4D07B0-2624-D1FD-C202-A0781D61B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672" y="1690687"/>
            <a:ext cx="3800856" cy="5167313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simplifies the management of theater using c programming language</a:t>
            </a:r>
          </a:p>
          <a:p>
            <a:pPr algn="just"/>
            <a:r>
              <a:rPr lang="en-US" sz="2200" dirty="0">
                <a:solidFill>
                  <a:srgbClr val="3E3736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The system effectively enhances user engagement by providing accurate, fast booking facility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A professional and modern illustration representing the conclusion of a theater management system project. The image features a digital movie theater with an automated ticketing system, a satisfied customer holding an e-ticket, and a manager reviewing reports on a tablet. The scene conveys efficiency, technology, and a seamless experience.">
            <a:extLst>
              <a:ext uri="{FF2B5EF4-FFF2-40B4-BE49-F238E27FC236}">
                <a16:creationId xmlns="" xmlns:a16="http://schemas.microsoft.com/office/drawing/2014/main" id="{16D95F29-BC26-AC57-A92D-24EC5FFC55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CB9C3E9-3110-9F6B-D125-7A9B5FC4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6"/>
            <a:ext cx="7662672" cy="51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363769-3A72-83E2-F451-810D9A28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3E373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Appendix</a:t>
            </a:r>
            <a:br>
              <a:rPr lang="en-US" sz="4400" b="1" dirty="0">
                <a:solidFill>
                  <a:srgbClr val="3E373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FE2267-5CD1-8E3D-834B-279958501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1690688"/>
            <a:ext cx="2938272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6F74AB-CE22-E4AF-2773-ADD70BC13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3724656" cy="2157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DE7F297-59A4-8AA2-F80A-87605D48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66" y="1708373"/>
            <a:ext cx="3466667" cy="2157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48D60CE-38F8-DB40-2405-FB2B144D2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963" y="1762887"/>
            <a:ext cx="4004037" cy="2157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27E973-5FDF-4EAF-EC09-0DED1FA2A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9234"/>
            <a:ext cx="3752381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D81F3-00F5-2F6A-750B-BE632029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9300B1D-8DD4-E06D-923D-77F46EF39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2300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91E76E-301C-CE7B-0BCC-E180CC0D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FACDACD-9508-EC1C-230D-354360DB8DC8}"/>
              </a:ext>
            </a:extLst>
          </p:cNvPr>
          <p:cNvSpPr txBox="1"/>
          <p:nvPr/>
        </p:nvSpPr>
        <p:spPr>
          <a:xfrm>
            <a:off x="604566" y="1835046"/>
            <a:ext cx="10982868" cy="35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project aims to develop a Theater Management System using the C programming language. The system will provide a console-based interface for managing theater operations, including ticket booking, seat management, movie scheduling, and customer management.</a:t>
            </a:r>
          </a:p>
          <a:p>
            <a:pPr algn="just">
              <a:lnSpc>
                <a:spcPct val="150000"/>
              </a:lnSpc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project will focus on creating a robust and efficient system using C, leveraging its low-level capabilities for performance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23734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C40B0A-3877-0D76-36C2-240344A7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45" y="-2818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US" sz="3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2BD26A-CAD8-9F9C-7A95-DA8FB3A0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672" y="660401"/>
            <a:ext cx="11270673" cy="61976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Cover page………………………………………………..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Introduction………………………………………………..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Table of contents..……………………………………….. 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Objectives………..………………………………………..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Scope and limitations ….……………………………….. 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Methodology….………………………….. 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 analysis …………………………………..  9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Feasibilty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study …………...……………………………..  10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System………..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…………...…………………………….. 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Future recommendation...……………………………..    13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Conclusion………………………………………………..  14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Appendix……………..…………………………………...  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08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C40B0A-3877-0D76-36C2-240344A7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2BD26A-CAD8-9F9C-7A95-DA8FB3A08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Autamate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ticket booking and seat allocation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intuditive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interface for users and administrators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 customer experience through digital solution</a:t>
            </a:r>
          </a:p>
        </p:txBody>
      </p:sp>
    </p:spTree>
    <p:extLst>
      <p:ext uri="{BB962C8B-B14F-4D97-AF65-F5344CB8AC3E}">
        <p14:creationId xmlns:p14="http://schemas.microsoft.com/office/powerpoint/2010/main" val="17568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C40F6E-CB80-DD4F-3D04-A520A960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Scope and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0189CB-B36F-D7DB-4AC3-99DFE015A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96" y="1825625"/>
            <a:ext cx="550773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Scope 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Enable customers to book ticket online with real-time seat availability option.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 admins to manage movie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listing,show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timings efficiently.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role based access for customer and admin.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6A5805D-178F-854F-C95A-8B0312F20BC2}"/>
              </a:ext>
            </a:extLst>
          </p:cNvPr>
          <p:cNvSpPr txBox="1"/>
          <p:nvPr/>
        </p:nvSpPr>
        <p:spPr>
          <a:xfrm>
            <a:off x="6096000" y="1825625"/>
            <a:ext cx="5742432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does not allow users to perform digital payments.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does not allow user to select movie time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170610-B44C-9636-5A48-B166ACED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Development Methodology</a:t>
            </a:r>
          </a:p>
        </p:txBody>
      </p:sp>
      <p:sp>
        <p:nvSpPr>
          <p:cNvPr id="4" name="Freeform 8">
            <a:extLst>
              <a:ext uri="{FF2B5EF4-FFF2-40B4-BE49-F238E27FC236}">
                <a16:creationId xmlns="" xmlns:a16="http://schemas.microsoft.com/office/drawing/2014/main" id="{AB0C5A92-ECA0-5197-637F-DE484024FE31}"/>
              </a:ext>
            </a:extLst>
          </p:cNvPr>
          <p:cNvSpPr/>
          <p:nvPr/>
        </p:nvSpPr>
        <p:spPr>
          <a:xfrm>
            <a:off x="7559208" y="2096428"/>
            <a:ext cx="4125113" cy="3204203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03D229F-A6DC-DB7D-1F07-A55DABBF8BA8}"/>
              </a:ext>
            </a:extLst>
          </p:cNvPr>
          <p:cNvSpPr txBox="1">
            <a:spLocks/>
          </p:cNvSpPr>
          <p:nvPr/>
        </p:nvSpPr>
        <p:spPr>
          <a:xfrm>
            <a:off x="394853" y="2547154"/>
            <a:ext cx="6855691" cy="292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ea typeface="Poppins Semi-Bold"/>
                <a:cs typeface="Arial" panose="020B0604020202020204" pitchFamily="34" charset="0"/>
                <a:sym typeface="Poppins Semi-Bold"/>
              </a:rPr>
              <a:t>Waterfall Model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200" dirty="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Since the project requirements are well-defined, stable and not expected to undergo significant changes. The Waterfall Model was selected for its ability to provide a controlled and predictable development process, catering to the specific characteristics and requirements of our project.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200" dirty="0" smtClean="0">
              <a:latin typeface="Arial" panose="020B0604020202020204" pitchFamily="34" charset="0"/>
              <a:ea typeface="Poppins Semi-Bold"/>
              <a:cs typeface="Arial" panose="020B0604020202020204" pitchFamily="34" charset="0"/>
              <a:sym typeface="Poppins Semi-Bold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30188" y="809578"/>
            <a:ext cx="11430769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 analysis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phase helped in defining core functionalities like movie management, seat booking, and authentication.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design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ensured modularity, making the system easier to understand and extend.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phase successfully utilized C programming with file handling and data structures for efficient functionality.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56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30188" y="863438"/>
            <a:ext cx="11167485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verified the reliability of the system, handling errors and ensuring smooth operation.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phase demonstrated that the system can run in a terminal-based environment with persistent data storage.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maintenance and enhancements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include GUI implementation, better security, and additional features like user accounts and cancellation options. </a:t>
            </a:r>
          </a:p>
        </p:txBody>
      </p:sp>
    </p:spTree>
    <p:extLst>
      <p:ext uri="{BB962C8B-B14F-4D97-AF65-F5344CB8AC3E}">
        <p14:creationId xmlns:p14="http://schemas.microsoft.com/office/powerpoint/2010/main" val="15636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37410F-B4AF-78F4-77C8-C87007E1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Requirement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95AAC6-78BB-E9E9-5041-C2CCEBCCE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08" y="1816481"/>
            <a:ext cx="4200144" cy="43513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2">
            <a:extLst>
              <a:ext uri="{FF2B5EF4-FFF2-40B4-BE49-F238E27FC236}">
                <a16:creationId xmlns="" xmlns:a16="http://schemas.microsoft.com/office/drawing/2014/main" id="{46A08618-5695-EF36-E77A-FA20FCC26FD8}"/>
              </a:ext>
            </a:extLst>
          </p:cNvPr>
          <p:cNvGrpSpPr/>
          <p:nvPr/>
        </p:nvGrpSpPr>
        <p:grpSpPr>
          <a:xfrm>
            <a:off x="0" y="1463041"/>
            <a:ext cx="5376672" cy="5394960"/>
            <a:chOff x="0" y="0"/>
            <a:chExt cx="11110872" cy="10241280"/>
          </a:xfrm>
        </p:grpSpPr>
        <p:pic>
          <p:nvPicPr>
            <p:cNvPr id="5" name="Picture 3">
              <a:extLst>
                <a:ext uri="{FF2B5EF4-FFF2-40B4-BE49-F238E27FC236}">
                  <a16:creationId xmlns="" xmlns:a16="http://schemas.microsoft.com/office/drawing/2014/main" id="{A15F9179-E3FA-FF48-CA58-5129F323B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791" r="13791"/>
            <a:stretch>
              <a:fillRect/>
            </a:stretch>
          </p:blipFill>
          <p:spPr>
            <a:xfrm>
              <a:off x="0" y="0"/>
              <a:ext cx="11110872" cy="1024128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69CD685-6453-3165-D362-A4193602C377}"/>
              </a:ext>
            </a:extLst>
          </p:cNvPr>
          <p:cNvSpPr txBox="1"/>
          <p:nvPr/>
        </p:nvSpPr>
        <p:spPr>
          <a:xfrm>
            <a:off x="5733288" y="1463041"/>
            <a:ext cx="645871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Fundmental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requirement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 can select movie and seat.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Admin can monitor users, manage movie data and access system logs.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Non fundamental requirements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System must be fast, scalable, secure, and user friendly.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595</Words>
  <Application>Microsoft Office PowerPoint</Application>
  <PresentationFormat>Widescreen</PresentationFormat>
  <Paragraphs>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Poppins</vt:lpstr>
      <vt:lpstr>Poppins Semi-Bold</vt:lpstr>
      <vt:lpstr>Office Theme</vt:lpstr>
      <vt:lpstr>Theater management system</vt:lpstr>
      <vt:lpstr>INTRODUCTION</vt:lpstr>
      <vt:lpstr>Table of contents</vt:lpstr>
      <vt:lpstr>Objectives</vt:lpstr>
      <vt:lpstr>Scope and Limitation</vt:lpstr>
      <vt:lpstr>Development Methodology</vt:lpstr>
      <vt:lpstr>PowerPoint Presentation</vt:lpstr>
      <vt:lpstr>PowerPoint Presentation</vt:lpstr>
      <vt:lpstr>Requirement analysis</vt:lpstr>
      <vt:lpstr>Feasibility Study </vt:lpstr>
      <vt:lpstr>System</vt:lpstr>
      <vt:lpstr>PowerPoint Presentation</vt:lpstr>
      <vt:lpstr>Future recommendation</vt:lpstr>
      <vt:lpstr>Conclusion </vt:lpstr>
      <vt:lpstr>Appendix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Theater management system</dc:title>
  <dc:creator>sparsh bashyal</dc:creator>
  <cp:lastModifiedBy>Acer</cp:lastModifiedBy>
  <cp:revision>6</cp:revision>
  <dcterms:created xsi:type="dcterms:W3CDTF">2025-03-12T12:18:02Z</dcterms:created>
  <dcterms:modified xsi:type="dcterms:W3CDTF">2025-03-14T06:36:35Z</dcterms:modified>
</cp:coreProperties>
</file>